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3" r:id="rId7"/>
    <p:sldId id="272" r:id="rId8"/>
    <p:sldId id="268" r:id="rId9"/>
    <p:sldId id="266" r:id="rId10"/>
    <p:sldId id="267" r:id="rId11"/>
    <p:sldId id="260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884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febeacon.com/arjs-docs-zh-cn/route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sketchfab.com/3d-models/popula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juejin.cn/post/7030342557825499166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Carnaux/NFT-Marker-Creator/wiki/Creating-good-mark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《3D</a:t>
            </a:r>
            <a:r>
              <a:rPr lang="zh-CN" altLang="en-US" dirty="0"/>
              <a:t>百科全书》</a:t>
            </a:r>
            <a:br>
              <a:rPr lang="zh-CN" altLang="en-US" dirty="0"/>
            </a:br>
            <a:r>
              <a:rPr lang="en-US" altLang="zh-CN" dirty="0"/>
              <a:t>——</a:t>
            </a:r>
            <a:br>
              <a:rPr lang="en-US" altLang="zh-CN" dirty="0"/>
            </a:br>
            <a:r>
              <a:rPr lang="zh-CN" altLang="en-US" dirty="0"/>
              <a:t>基于</a:t>
            </a:r>
            <a:r>
              <a:rPr lang="en-US" altLang="zh-CN" dirty="0"/>
              <a:t>WEBGL</a:t>
            </a:r>
            <a:r>
              <a:rPr lang="zh-CN" altLang="en-US" dirty="0"/>
              <a:t>的</a:t>
            </a:r>
            <a:r>
              <a:rPr lang="en-US" altLang="zh-CN" dirty="0"/>
              <a:t>AR</a:t>
            </a:r>
            <a:r>
              <a:rPr lang="zh-CN" altLang="en-US" dirty="0"/>
              <a:t>图鉴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728792" cy="1752600"/>
          </a:xfrm>
        </p:spPr>
        <p:txBody>
          <a:bodyPr>
            <a:normAutofit fontScale="92500"/>
          </a:bodyPr>
          <a:lstStyle/>
          <a:p>
            <a:pPr algn="r"/>
            <a:r>
              <a:rPr lang="zh-CN" altLang="en-US" dirty="0"/>
              <a:t>第一组</a:t>
            </a:r>
            <a:endParaRPr lang="en-US" altLang="zh-CN" dirty="0"/>
          </a:p>
          <a:p>
            <a:pPr algn="r"/>
            <a:r>
              <a:rPr lang="zh-CN" altLang="en-US" dirty="0"/>
              <a:t>报告人：张成强</a:t>
            </a:r>
            <a:endParaRPr lang="en-US" altLang="zh-CN" dirty="0"/>
          </a:p>
          <a:p>
            <a:pPr algn="r"/>
            <a:r>
              <a:rPr lang="zh-CN" altLang="en-US" dirty="0"/>
              <a:t>团队成员：张成强 黄益妙 颜炅 卢鹏宇</a:t>
            </a:r>
          </a:p>
        </p:txBody>
      </p:sp>
    </p:spTree>
    <p:extLst>
      <p:ext uri="{BB962C8B-B14F-4D97-AF65-F5344CB8AC3E}">
        <p14:creationId xmlns:p14="http://schemas.microsoft.com/office/powerpoint/2010/main" val="283639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团队分工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张成强：负责整体项目的进度和框架搭建，期末</a:t>
            </a:r>
            <a:r>
              <a:rPr lang="en-US" altLang="zh-CN" dirty="0"/>
              <a:t>ppt</a:t>
            </a:r>
            <a:r>
              <a:rPr lang="zh-CN" altLang="en-US" dirty="0"/>
              <a:t>答辩，报告成果部分攥写</a:t>
            </a:r>
            <a:endParaRPr lang="en-US" altLang="zh-CN" dirty="0"/>
          </a:p>
          <a:p>
            <a:r>
              <a:rPr lang="zh-CN" altLang="en-US" dirty="0"/>
              <a:t>黄益妙：负责</a:t>
            </a:r>
            <a:r>
              <a:rPr lang="en-US" altLang="zh-CN" dirty="0"/>
              <a:t>Maker</a:t>
            </a:r>
            <a:r>
              <a:rPr lang="zh-CN" altLang="en-US" dirty="0"/>
              <a:t>标记的训练，期中</a:t>
            </a:r>
            <a:r>
              <a:rPr lang="en-US" altLang="zh-CN" dirty="0"/>
              <a:t>ppt</a:t>
            </a:r>
            <a:r>
              <a:rPr lang="zh-CN" altLang="en-US" dirty="0"/>
              <a:t>答辩</a:t>
            </a:r>
            <a:endParaRPr lang="en-US" altLang="zh-CN" dirty="0"/>
          </a:p>
          <a:p>
            <a:r>
              <a:rPr lang="zh-CN" altLang="en-US" dirty="0"/>
              <a:t>颜炅：负责</a:t>
            </a:r>
            <a:r>
              <a:rPr lang="en-US" altLang="zh-CN" dirty="0"/>
              <a:t>NFT</a:t>
            </a:r>
            <a:r>
              <a:rPr lang="zh-CN" altLang="en-US" dirty="0"/>
              <a:t>自然图像的训练，期中</a:t>
            </a:r>
            <a:r>
              <a:rPr lang="en-US" altLang="zh-CN" dirty="0"/>
              <a:t>ppt</a:t>
            </a:r>
            <a:r>
              <a:rPr lang="zh-CN" altLang="en-US" dirty="0"/>
              <a:t>答辩</a:t>
            </a:r>
            <a:endParaRPr lang="en-US" altLang="zh-CN" dirty="0"/>
          </a:p>
          <a:p>
            <a:r>
              <a:rPr lang="zh-CN" altLang="en-US" dirty="0"/>
              <a:t>卢鹏宇：负责调整模型大小代码的编写，期末报告攥写</a:t>
            </a:r>
          </a:p>
        </p:txBody>
      </p:sp>
    </p:spTree>
    <p:extLst>
      <p:ext uri="{BB962C8B-B14F-4D97-AF65-F5344CB8AC3E}">
        <p14:creationId xmlns:p14="http://schemas.microsoft.com/office/powerpoint/2010/main" val="360262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、放大缩小是直接用</a:t>
            </a:r>
            <a:r>
              <a:rPr lang="en-US" altLang="zh-CN" dirty="0" err="1"/>
              <a:t>css</a:t>
            </a:r>
            <a:r>
              <a:rPr lang="zh-CN" altLang="en-US" dirty="0"/>
              <a:t>对</a:t>
            </a:r>
            <a:r>
              <a:rPr lang="en-US" altLang="zh-CN" dirty="0" err="1"/>
              <a:t>dom</a:t>
            </a:r>
            <a:r>
              <a:rPr lang="zh-CN" altLang="en-US" dirty="0"/>
              <a:t>元素属性进行操作，需要编写大量重复代码。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、改进了识别图像的多样性，但是模型的稳定性</a:t>
            </a:r>
            <a:r>
              <a:rPr lang="zh-CN" altLang="en-US"/>
              <a:t>受到一定程度的</a:t>
            </a:r>
            <a:r>
              <a:rPr lang="zh-CN" altLang="en-US" dirty="0"/>
              <a:t>降低。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、视频大小受限，因为它是通过预加载的方式进行的部署的，如果太大会导致网页卡住不动。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695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选题目标回顾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最终完成一个</a:t>
            </a:r>
            <a:r>
              <a:rPr lang="en-US" altLang="zh-CN" dirty="0"/>
              <a:t>3D</a:t>
            </a:r>
            <a:r>
              <a:rPr lang="zh-CN" altLang="en-US" dirty="0"/>
              <a:t>版的百科全书，文字通过纸质介绍，扫描通过</a:t>
            </a:r>
            <a:r>
              <a:rPr lang="en-US" altLang="zh-CN" dirty="0"/>
              <a:t>NFT</a:t>
            </a:r>
            <a:r>
              <a:rPr lang="zh-CN" altLang="en-US" dirty="0"/>
              <a:t>训练过的图片，可以通过</a:t>
            </a:r>
            <a:r>
              <a:rPr lang="en-US" altLang="zh-CN" dirty="0"/>
              <a:t>AR</a:t>
            </a:r>
            <a:r>
              <a:rPr lang="zh-CN" altLang="en-US" dirty="0"/>
              <a:t>展示以下两种元素。</a:t>
            </a:r>
            <a:endParaRPr lang="en-US" altLang="zh-CN" dirty="0"/>
          </a:p>
          <a:p>
            <a:r>
              <a:rPr lang="en-US" altLang="zh-CN" dirty="0"/>
              <a:t>1.3D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短视频</a:t>
            </a:r>
          </a:p>
        </p:txBody>
      </p:sp>
    </p:spTree>
    <p:extLst>
      <p:ext uri="{BB962C8B-B14F-4D97-AF65-F5344CB8AC3E}">
        <p14:creationId xmlns:p14="http://schemas.microsoft.com/office/powerpoint/2010/main" val="15673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为了使手机浏览器能够调用摄像头，需要通过</a:t>
            </a:r>
            <a:r>
              <a:rPr lang="en-US" altLang="zh-CN" dirty="0"/>
              <a:t>https</a:t>
            </a:r>
            <a:r>
              <a:rPr lang="zh-CN" altLang="en-US" dirty="0"/>
              <a:t>环境部署，于是我们采用</a:t>
            </a:r>
            <a:r>
              <a:rPr lang="en-US" altLang="zh-CN" dirty="0"/>
              <a:t>vite+vue3</a:t>
            </a:r>
            <a:r>
              <a:rPr lang="zh-CN" altLang="en-US" dirty="0"/>
              <a:t>的框架进行项目搭建。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7D518B-EDE4-7ADB-C367-5C9488EC6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45024"/>
            <a:ext cx="4372585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1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648" y="1515107"/>
            <a:ext cx="2952328" cy="4525963"/>
          </a:xfrm>
        </p:spPr>
        <p:txBody>
          <a:bodyPr>
            <a:normAutofit/>
          </a:bodyPr>
          <a:lstStyle/>
          <a:p>
            <a:r>
              <a:rPr lang="zh-CN" altLang="en-US" dirty="0"/>
              <a:t>为了在</a:t>
            </a:r>
            <a:r>
              <a:rPr lang="en-US" altLang="zh-CN" dirty="0"/>
              <a:t>WEB</a:t>
            </a:r>
            <a:r>
              <a:rPr lang="zh-CN" altLang="en-US" dirty="0"/>
              <a:t>端识别</a:t>
            </a:r>
            <a:r>
              <a:rPr lang="en-US" altLang="zh-CN" dirty="0"/>
              <a:t>AR</a:t>
            </a:r>
            <a:r>
              <a:rPr lang="zh-CN" altLang="en-US" dirty="0"/>
              <a:t>模型，引入了</a:t>
            </a:r>
            <a:r>
              <a:rPr lang="en-US" altLang="zh-CN" dirty="0"/>
              <a:t>AR.js</a:t>
            </a:r>
            <a:r>
              <a:rPr lang="zh-CN" altLang="en-US" dirty="0"/>
              <a:t>、</a:t>
            </a:r>
            <a:r>
              <a:rPr lang="en-US" altLang="zh-CN" dirty="0"/>
              <a:t>arframe.js</a:t>
            </a:r>
            <a:r>
              <a:rPr lang="zh-CN" altLang="en-US" dirty="0"/>
              <a:t>进行代码编写。</a:t>
            </a:r>
            <a:endParaRPr lang="en-US" altLang="zh-CN" dirty="0"/>
          </a:p>
          <a:p>
            <a:r>
              <a:rPr lang="zh-CN" altLang="en-US" dirty="0">
                <a:hlinkClick r:id="rId2"/>
              </a:rPr>
              <a:t>首页 </a:t>
            </a:r>
            <a:r>
              <a:rPr lang="en-US" altLang="zh-CN" dirty="0">
                <a:hlinkClick r:id="rId2"/>
              </a:rPr>
              <a:t>| AR.js (febeacon.com)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9D817A-0118-9C42-D9B0-1F5421AB7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333167"/>
            <a:ext cx="5922513" cy="47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06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15107"/>
            <a:ext cx="8568952" cy="1913893"/>
          </a:xfrm>
        </p:spPr>
        <p:txBody>
          <a:bodyPr>
            <a:normAutofit/>
          </a:bodyPr>
          <a:lstStyle/>
          <a:p>
            <a:r>
              <a:rPr lang="zh-CN" altLang="en-US" dirty="0"/>
              <a:t>为了展示模型的多样化，我们放弃引入</a:t>
            </a:r>
            <a:r>
              <a:rPr lang="en-US" altLang="zh-CN" dirty="0"/>
              <a:t>three.js</a:t>
            </a:r>
            <a:r>
              <a:rPr lang="zh-CN" altLang="en-US" dirty="0"/>
              <a:t>中的样例，而是 采用外部的</a:t>
            </a:r>
            <a:r>
              <a:rPr lang="en-US" altLang="zh-CN" dirty="0" err="1"/>
              <a:t>gltf</a:t>
            </a:r>
            <a:r>
              <a:rPr lang="zh-CN" altLang="en-US" dirty="0"/>
              <a:t>模型。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(1) Popular 3D models - </a:t>
            </a:r>
            <a:r>
              <a:rPr lang="en-US" altLang="zh-CN" dirty="0" err="1">
                <a:hlinkClick r:id="rId2"/>
              </a:rPr>
              <a:t>Sketchfab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AutoShape 2" descr="查看源图像">
            <a:extLst>
              <a:ext uri="{FF2B5EF4-FFF2-40B4-BE49-F238E27FC236}">
                <a16:creationId xmlns:a16="http://schemas.microsoft.com/office/drawing/2014/main" id="{40B13F1D-7EE7-FCA7-B203-8397661FD5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BF6690-EB81-203C-8C52-3E363BF1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8444"/>
            <a:ext cx="3663899" cy="27189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8EFEB01-D86F-5F42-8AA9-D46AFB2AB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582" y="3276600"/>
            <a:ext cx="4447917" cy="32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2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15107"/>
            <a:ext cx="3240360" cy="4794213"/>
          </a:xfrm>
        </p:spPr>
        <p:txBody>
          <a:bodyPr>
            <a:normAutofit/>
          </a:bodyPr>
          <a:lstStyle/>
          <a:p>
            <a:r>
              <a:rPr lang="zh-CN" altLang="en-US" dirty="0"/>
              <a:t>为了展示视频，我们通过</a:t>
            </a:r>
            <a:r>
              <a:rPr lang="en-US" altLang="zh-CN" dirty="0"/>
              <a:t>video</a:t>
            </a:r>
            <a:r>
              <a:rPr lang="zh-CN" altLang="en-US" dirty="0"/>
              <a:t>标签引入视频，让其在网页提前加载。</a:t>
            </a:r>
            <a:endParaRPr lang="en-US" altLang="zh-CN" dirty="0"/>
          </a:p>
          <a:p>
            <a:r>
              <a:rPr lang="zh-CN" altLang="en-US" dirty="0">
                <a:hlinkClick r:id="rId2"/>
              </a:rPr>
              <a:t>使用</a:t>
            </a:r>
            <a:r>
              <a:rPr lang="en-US" altLang="zh-CN" dirty="0">
                <a:hlinkClick r:id="rId2"/>
              </a:rPr>
              <a:t>Vue3 + AR</a:t>
            </a:r>
            <a:r>
              <a:rPr lang="zh-CN" altLang="en-US" dirty="0">
                <a:hlinkClick r:id="rId2"/>
              </a:rPr>
              <a:t>撸猫，才叫好玩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掘金 </a:t>
            </a:r>
            <a:r>
              <a:rPr lang="en-US" altLang="zh-CN" dirty="0">
                <a:hlinkClick r:id="rId2"/>
              </a:rPr>
              <a:t>(juejin.cn)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AutoShape 2" descr="查看源图像">
            <a:extLst>
              <a:ext uri="{FF2B5EF4-FFF2-40B4-BE49-F238E27FC236}">
                <a16:creationId xmlns:a16="http://schemas.microsoft.com/office/drawing/2014/main" id="{40B13F1D-7EE7-FCA7-B203-8397661FD5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717276D-561E-F239-6DCB-A62FEFD4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426170"/>
            <a:ext cx="2908586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4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524" y="1450430"/>
            <a:ext cx="8568952" cy="191389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为了使</a:t>
            </a:r>
            <a:r>
              <a:rPr lang="en-US" altLang="zh-CN" dirty="0"/>
              <a:t>AR</a:t>
            </a:r>
            <a:r>
              <a:rPr lang="zh-CN" altLang="en-US" dirty="0"/>
              <a:t>识别的图形能够更加广泛，我们采用了</a:t>
            </a:r>
            <a:r>
              <a:rPr lang="en-US" altLang="zh-CN" dirty="0"/>
              <a:t>NFT</a:t>
            </a:r>
            <a:r>
              <a:rPr lang="zh-CN" altLang="en-US" dirty="0"/>
              <a:t>方法训练图片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Creating good markers · </a:t>
            </a:r>
            <a:r>
              <a:rPr lang="en-US" altLang="zh-CN" dirty="0" err="1">
                <a:hlinkClick r:id="rId2"/>
              </a:rPr>
              <a:t>Carnaux</a:t>
            </a:r>
            <a:r>
              <a:rPr lang="en-US" altLang="zh-CN" dirty="0">
                <a:hlinkClick r:id="rId2"/>
              </a:rPr>
              <a:t>/NFT-Marker-Creator Wiki (github.com)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AutoShape 2" descr="查看源图像">
            <a:extLst>
              <a:ext uri="{FF2B5EF4-FFF2-40B4-BE49-F238E27FC236}">
                <a16:creationId xmlns:a16="http://schemas.microsoft.com/office/drawing/2014/main" id="{40B13F1D-7EE7-FCA7-B203-8397661FD5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B8394C-D309-648F-743C-BF959A9E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50" y="3397115"/>
            <a:ext cx="4129513" cy="31543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2AB016-5E45-C8DD-142D-8626B8015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704" y="3826352"/>
            <a:ext cx="4332232" cy="19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主要创新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实现了手机端无需下载</a:t>
            </a:r>
            <a:r>
              <a:rPr lang="en-US" altLang="zh-CN" dirty="0"/>
              <a:t>APP</a:t>
            </a:r>
            <a:r>
              <a:rPr lang="zh-CN" altLang="en-US" dirty="0"/>
              <a:t>即可使用的</a:t>
            </a:r>
            <a:r>
              <a:rPr lang="en-US" altLang="zh-CN" dirty="0" err="1"/>
              <a:t>WebAR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在其中加入了视频和模型变化等元素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NFT</a:t>
            </a:r>
            <a:r>
              <a:rPr lang="zh-CN" altLang="en-US" dirty="0"/>
              <a:t>训练图片进行识别，使图片和</a:t>
            </a:r>
            <a:r>
              <a:rPr lang="en-US" altLang="zh-CN" dirty="0"/>
              <a:t>3D</a:t>
            </a:r>
            <a:r>
              <a:rPr lang="zh-CN" altLang="en-US" dirty="0"/>
              <a:t>模型的关联性更强。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78895-712A-D09C-E429-31748E6C1E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418916"/>
            <a:ext cx="1889808" cy="18898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ACE7F5-FF06-7D04-01C4-7D1F81A0AF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523907"/>
            <a:ext cx="1889807" cy="17848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25B5A3-7294-9906-C7C4-85EFD1E6242D}"/>
              </a:ext>
            </a:extLst>
          </p:cNvPr>
          <p:cNvSpPr txBox="1"/>
          <p:nvPr/>
        </p:nvSpPr>
        <p:spPr>
          <a:xfrm>
            <a:off x="1619672" y="6398696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Maker</a:t>
            </a:r>
            <a:r>
              <a:rPr lang="zh-CN" altLang="en-US" dirty="0"/>
              <a:t>标记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E33D88-D46B-4AD0-FD5F-D6A5E1D4840A}"/>
              </a:ext>
            </a:extLst>
          </p:cNvPr>
          <p:cNvSpPr txBox="1"/>
          <p:nvPr/>
        </p:nvSpPr>
        <p:spPr>
          <a:xfrm>
            <a:off x="5652120" y="640196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NFT</a:t>
            </a:r>
            <a:r>
              <a:rPr lang="zh-CN" altLang="en-US" dirty="0"/>
              <a:t>训练图片</a:t>
            </a:r>
          </a:p>
        </p:txBody>
      </p:sp>
    </p:spTree>
    <p:extLst>
      <p:ext uri="{BB962C8B-B14F-4D97-AF65-F5344CB8AC3E}">
        <p14:creationId xmlns:p14="http://schemas.microsoft.com/office/powerpoint/2010/main" val="4277352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pic>
        <p:nvPicPr>
          <p:cNvPr id="4" name="show_video">
            <a:hlinkClick r:id="" action="ppaction://media"/>
            <a:extLst>
              <a:ext uri="{FF2B5EF4-FFF2-40B4-BE49-F238E27FC236}">
                <a16:creationId xmlns:a16="http://schemas.microsoft.com/office/drawing/2014/main" id="{E2593E32-FCDF-A3D4-2C44-5AE24A92C3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9012" y="1556792"/>
            <a:ext cx="2085975" cy="4525963"/>
          </a:xfrm>
        </p:spPr>
      </p:pic>
    </p:spTree>
    <p:extLst>
      <p:ext uri="{BB962C8B-B14F-4D97-AF65-F5344CB8AC3E}">
        <p14:creationId xmlns:p14="http://schemas.microsoft.com/office/powerpoint/2010/main" val="286370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420</Words>
  <Application>Microsoft Office PowerPoint</Application>
  <PresentationFormat>全屏显示(4:3)</PresentationFormat>
  <Paragraphs>43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主题</vt:lpstr>
      <vt:lpstr>《3D百科全书》 —— 基于WEBGL的AR图鉴</vt:lpstr>
      <vt:lpstr>选题目标回顾</vt:lpstr>
      <vt:lpstr>技术方案</vt:lpstr>
      <vt:lpstr>技术方案</vt:lpstr>
      <vt:lpstr>技术方案</vt:lpstr>
      <vt:lpstr>技术方案</vt:lpstr>
      <vt:lpstr>技术方案</vt:lpstr>
      <vt:lpstr>主要创新</vt:lpstr>
      <vt:lpstr>成果展示</vt:lpstr>
      <vt:lpstr>团队分工</vt:lpstr>
      <vt:lpstr>存在的问题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XXX创新实践题目XXX</dc:title>
  <dc:creator>CJZDELL</dc:creator>
  <cp:lastModifiedBy>成强</cp:lastModifiedBy>
  <cp:revision>49</cp:revision>
  <dcterms:created xsi:type="dcterms:W3CDTF">2018-03-13T13:05:16Z</dcterms:created>
  <dcterms:modified xsi:type="dcterms:W3CDTF">2022-06-10T00:53:49Z</dcterms:modified>
</cp:coreProperties>
</file>